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vml" ContentType="application/vnd.openxmlformats-officedocument.vmlDrawi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 id="2147483666" r:id="rId2"/>
  </p:sldMasterIdLst>
  <p:notesMasterIdLst>
    <p:notesMasterId r:id="rId9"/>
  </p:notesMasterIdLst>
  <p:sldIdLst>
    <p:sldId id="256" r:id="rId3"/>
    <p:sldId id="257" r:id="rId4"/>
    <p:sldId id="258" r:id="rId5"/>
    <p:sldId id="259" r:id="rId6"/>
    <p:sldId id="260" r:id="rId7"/>
    <p:sldId id="261" r:id="rId8"/>
  </p:sldIdLst>
  <p:sldSz cx="7772400" cy="1005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10"/>
    <p:restoredTop sz="94681"/>
  </p:normalViewPr>
  <p:slideViewPr>
    <p:cSldViewPr snapToGrid="0">
      <p:cViewPr varScale="1">
        <p:scale>
          <a:sx n="73" d="100"/>
          <a:sy n="73" d="100"/>
        </p:scale>
        <p:origin x="3072" y="20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notesMaster" Target="notesMasters/notesMaster1.xml"/><Relationship Id="rId1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930112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1ee2ff9fd_15_14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1ee2ff9fd_15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4153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1107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582930" y="3096314"/>
            <a:ext cx="6606600" cy="226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56" name="Google Shape;56;p14"/>
          <p:cNvSpPr txBox="1">
            <a:spLocks noGrp="1"/>
          </p:cNvSpPr>
          <p:nvPr>
            <p:ph type="subTitle" idx="1"/>
          </p:nvPr>
        </p:nvSpPr>
        <p:spPr>
          <a:xfrm>
            <a:off x="582930" y="5553882"/>
            <a:ext cx="6606600" cy="153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0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57" name="Google Shape;57;p14"/>
          <p:cNvSpPr txBox="1">
            <a:spLocks noGrp="1"/>
          </p:cNvSpPr>
          <p:nvPr>
            <p:ph type="sldNum" idx="12"/>
          </p:nvPr>
        </p:nvSpPr>
        <p:spPr>
          <a:xfrm>
            <a:off x="7273273" y="9288597"/>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88620" y="402802"/>
            <a:ext cx="6995100" cy="16767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0" name="Google Shape;60;p15"/>
          <p:cNvSpPr txBox="1">
            <a:spLocks noGrp="1"/>
          </p:cNvSpPr>
          <p:nvPr>
            <p:ph type="body" idx="1"/>
          </p:nvPr>
        </p:nvSpPr>
        <p:spPr>
          <a:xfrm>
            <a:off x="388620" y="2346960"/>
            <a:ext cx="6995100" cy="72858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1" name="Google Shape;61;p15"/>
          <p:cNvSpPr txBox="1">
            <a:spLocks noGrp="1"/>
          </p:cNvSpPr>
          <p:nvPr>
            <p:ph type="sldNum" idx="12"/>
          </p:nvPr>
        </p:nvSpPr>
        <p:spPr>
          <a:xfrm>
            <a:off x="7273273" y="9288597"/>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88620" y="402802"/>
            <a:ext cx="6995100" cy="16767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4" name="Google Shape;64;p16"/>
          <p:cNvSpPr txBox="1">
            <a:spLocks noGrp="1"/>
          </p:cNvSpPr>
          <p:nvPr>
            <p:ph type="body" idx="1"/>
          </p:nvPr>
        </p:nvSpPr>
        <p:spPr>
          <a:xfrm>
            <a:off x="388620" y="2346960"/>
            <a:ext cx="3395400" cy="72858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5" name="Google Shape;65;p16"/>
          <p:cNvSpPr txBox="1">
            <a:spLocks noGrp="1"/>
          </p:cNvSpPr>
          <p:nvPr>
            <p:ph type="body" idx="2"/>
          </p:nvPr>
        </p:nvSpPr>
        <p:spPr>
          <a:xfrm>
            <a:off x="3988433" y="2346960"/>
            <a:ext cx="3395400" cy="72858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6" name="Google Shape;66;p16"/>
          <p:cNvSpPr txBox="1">
            <a:spLocks noGrp="1"/>
          </p:cNvSpPr>
          <p:nvPr>
            <p:ph type="sldNum" idx="12"/>
          </p:nvPr>
        </p:nvSpPr>
        <p:spPr>
          <a:xfrm>
            <a:off x="7273273" y="9288597"/>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388620" y="402802"/>
            <a:ext cx="6995100" cy="16767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9" name="Google Shape;69;p17"/>
          <p:cNvSpPr txBox="1">
            <a:spLocks noGrp="1"/>
          </p:cNvSpPr>
          <p:nvPr>
            <p:ph type="sldNum" idx="12"/>
          </p:nvPr>
        </p:nvSpPr>
        <p:spPr>
          <a:xfrm>
            <a:off x="7273273" y="9288597"/>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8"/>
          <p:cNvSpPr txBox="1">
            <a:spLocks noGrp="1"/>
          </p:cNvSpPr>
          <p:nvPr>
            <p:ph type="body" idx="1"/>
          </p:nvPr>
        </p:nvSpPr>
        <p:spPr>
          <a:xfrm>
            <a:off x="388620" y="8616783"/>
            <a:ext cx="6995100" cy="1016100"/>
          </a:xfrm>
          <a:prstGeom prst="rect">
            <a:avLst/>
          </a:prstGeom>
        </p:spPr>
        <p:txBody>
          <a:bodyPr spcFirstLastPara="1" wrap="square" lIns="91425" tIns="91425" rIns="91425" bIns="91425" anchor="t" anchorCtr="0">
            <a:noAutofit/>
          </a:bodyPr>
          <a:lstStyle>
            <a:lvl1pPr marL="457200" lvl="0" indent="-228600" algn="ctr" rtl="0">
              <a:spcBef>
                <a:spcPts val="360"/>
              </a:spcBef>
              <a:spcAft>
                <a:spcPts val="0"/>
              </a:spcAft>
              <a:buSzPts val="1800"/>
              <a:buNone/>
              <a:defRPr sz="1800"/>
            </a:lvl1pPr>
          </a:lstStyle>
          <a:p>
            <a:endParaRPr/>
          </a:p>
        </p:txBody>
      </p:sp>
      <p:sp>
        <p:nvSpPr>
          <p:cNvPr id="72" name="Google Shape;72;p18"/>
          <p:cNvSpPr txBox="1">
            <a:spLocks noGrp="1"/>
          </p:cNvSpPr>
          <p:nvPr>
            <p:ph type="sldNum" idx="12"/>
          </p:nvPr>
        </p:nvSpPr>
        <p:spPr>
          <a:xfrm>
            <a:off x="7273273" y="9288597"/>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9"/>
          <p:cNvSpPr txBox="1">
            <a:spLocks noGrp="1"/>
          </p:cNvSpPr>
          <p:nvPr>
            <p:ph type="sldNum" idx="12"/>
          </p:nvPr>
        </p:nvSpPr>
        <p:spPr>
          <a:xfrm>
            <a:off x="7273273" y="9288597"/>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88620" y="402802"/>
            <a:ext cx="6995100" cy="1676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3600"/>
              <a:buNone/>
              <a:defRPr sz="3600" b="1">
                <a:solidFill>
                  <a:schemeClr val="dk1"/>
                </a:solidFill>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
        <p:nvSpPr>
          <p:cNvPr id="52" name="Google Shape;52;p13"/>
          <p:cNvSpPr txBox="1">
            <a:spLocks noGrp="1"/>
          </p:cNvSpPr>
          <p:nvPr>
            <p:ph type="body" idx="1"/>
          </p:nvPr>
        </p:nvSpPr>
        <p:spPr>
          <a:xfrm>
            <a:off x="388620" y="2346960"/>
            <a:ext cx="6995100" cy="72858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Clr>
                <a:schemeClr val="dk1"/>
              </a:buClr>
              <a:buSzPts val="3000"/>
              <a:buChar char="●"/>
              <a:defRPr sz="3000">
                <a:solidFill>
                  <a:schemeClr val="dk1"/>
                </a:solidFill>
              </a:defRPr>
            </a:lvl1pPr>
            <a:lvl2pPr marL="914400" lvl="1" indent="-381000" rtl="0">
              <a:spcBef>
                <a:spcPts val="0"/>
              </a:spcBef>
              <a:spcAft>
                <a:spcPts val="0"/>
              </a:spcAft>
              <a:buClr>
                <a:schemeClr val="dk1"/>
              </a:buClr>
              <a:buSzPts val="2400"/>
              <a:buChar char="○"/>
              <a:defRPr sz="2400">
                <a:solidFill>
                  <a:schemeClr val="dk1"/>
                </a:solidFill>
              </a:defRPr>
            </a:lvl2pPr>
            <a:lvl3pPr marL="1371600" lvl="2" indent="-381000" rtl="0">
              <a:spcBef>
                <a:spcPts val="0"/>
              </a:spcBef>
              <a:spcAft>
                <a:spcPts val="0"/>
              </a:spcAft>
              <a:buClr>
                <a:schemeClr val="dk1"/>
              </a:buClr>
              <a:buSzPts val="2400"/>
              <a:buChar char="■"/>
              <a:defRPr sz="2400">
                <a:solidFill>
                  <a:schemeClr val="dk1"/>
                </a:solidFill>
              </a:defRPr>
            </a:lvl3pPr>
            <a:lvl4pPr marL="1828800" lvl="3" indent="-342900" rtl="0">
              <a:spcBef>
                <a:spcPts val="0"/>
              </a:spcBef>
              <a:spcAft>
                <a:spcPts val="0"/>
              </a:spcAft>
              <a:buClr>
                <a:schemeClr val="dk1"/>
              </a:buClr>
              <a:buSzPts val="1800"/>
              <a:buChar char="●"/>
              <a:defRPr sz="1800">
                <a:solidFill>
                  <a:schemeClr val="dk1"/>
                </a:solidFill>
              </a:defRPr>
            </a:lvl4pPr>
            <a:lvl5pPr marL="2286000" lvl="4" indent="-342900" rtl="0">
              <a:spcBef>
                <a:spcPts val="0"/>
              </a:spcBef>
              <a:spcAft>
                <a:spcPts val="0"/>
              </a:spcAft>
              <a:buClr>
                <a:schemeClr val="dk1"/>
              </a:buClr>
              <a:buSzPts val="1800"/>
              <a:buChar char="○"/>
              <a:defRPr sz="1800">
                <a:solidFill>
                  <a:schemeClr val="dk1"/>
                </a:solidFill>
              </a:defRPr>
            </a:lvl5pPr>
            <a:lvl6pPr marL="2743200" lvl="5" indent="-342900" rtl="0">
              <a:spcBef>
                <a:spcPts val="0"/>
              </a:spcBef>
              <a:spcAft>
                <a:spcPts val="0"/>
              </a:spcAft>
              <a:buClr>
                <a:schemeClr val="dk1"/>
              </a:buClr>
              <a:buSzPts val="1800"/>
              <a:buChar char="■"/>
              <a:defRPr sz="1800">
                <a:solidFill>
                  <a:schemeClr val="dk1"/>
                </a:solidFill>
              </a:defRPr>
            </a:lvl6pPr>
            <a:lvl7pPr marL="3200400" lvl="6" indent="-342900" rtl="0">
              <a:spcBef>
                <a:spcPts val="0"/>
              </a:spcBef>
              <a:spcAft>
                <a:spcPts val="0"/>
              </a:spcAft>
              <a:buClr>
                <a:schemeClr val="dk1"/>
              </a:buClr>
              <a:buSzPts val="1800"/>
              <a:buChar char="●"/>
              <a:defRPr sz="1800">
                <a:solidFill>
                  <a:schemeClr val="dk1"/>
                </a:solidFill>
              </a:defRPr>
            </a:lvl7pPr>
            <a:lvl8pPr marL="3657600" lvl="7" indent="-342900" rtl="0">
              <a:spcBef>
                <a:spcPts val="0"/>
              </a:spcBef>
              <a:spcAft>
                <a:spcPts val="0"/>
              </a:spcAft>
              <a:buClr>
                <a:schemeClr val="dk1"/>
              </a:buClr>
              <a:buSzPts val="1800"/>
              <a:buChar char="○"/>
              <a:defRPr sz="1800">
                <a:solidFill>
                  <a:schemeClr val="dk1"/>
                </a:solidFill>
              </a:defRPr>
            </a:lvl8pPr>
            <a:lvl9pPr marL="4114800" lvl="8" indent="-342900" rtl="0">
              <a:spcBef>
                <a:spcPts val="0"/>
              </a:spcBef>
              <a:spcAft>
                <a:spcPts val="0"/>
              </a:spcAft>
              <a:buClr>
                <a:schemeClr val="dk1"/>
              </a:buClr>
              <a:buSzPts val="1800"/>
              <a:buChar char="■"/>
              <a:defRPr sz="1800">
                <a:solidFill>
                  <a:schemeClr val="dk1"/>
                </a:solidFill>
              </a:defRPr>
            </a:lvl9pPr>
          </a:lstStyle>
          <a:p>
            <a:endParaRPr/>
          </a:p>
        </p:txBody>
      </p:sp>
      <p:sp>
        <p:nvSpPr>
          <p:cNvPr id="53" name="Google Shape;53;p13"/>
          <p:cNvSpPr txBox="1">
            <a:spLocks noGrp="1"/>
          </p:cNvSpPr>
          <p:nvPr>
            <p:ph type="sldNum" idx="12"/>
          </p:nvPr>
        </p:nvSpPr>
        <p:spPr>
          <a:xfrm>
            <a:off x="7273273" y="9288597"/>
            <a:ext cx="466500" cy="769800"/>
          </a:xfrm>
          <a:prstGeom prst="rect">
            <a:avLst/>
          </a:prstGeom>
          <a:noFill/>
          <a:ln>
            <a:noFill/>
          </a:ln>
        </p:spPr>
        <p:txBody>
          <a:bodyPr spcFirstLastPara="1" wrap="square" lIns="91425" tIns="91425" rIns="91425" bIns="91425" anchor="ctr" anchorCtr="0">
            <a:noAutofit/>
          </a:bodyPr>
          <a:lstStyle>
            <a:lvl1pPr lvl="0" algn="r" rtl="0">
              <a:buNone/>
              <a:defRPr sz="1300">
                <a:solidFill>
                  <a:schemeClr val="dk1"/>
                </a:solidFill>
              </a:defRPr>
            </a:lvl1pPr>
            <a:lvl2pPr lvl="1" algn="r" rtl="0">
              <a:buNone/>
              <a:defRPr sz="1300">
                <a:solidFill>
                  <a:schemeClr val="dk1"/>
                </a:solidFill>
              </a:defRPr>
            </a:lvl2pPr>
            <a:lvl3pPr lvl="2" algn="r" rtl="0">
              <a:buNone/>
              <a:defRPr sz="1300">
                <a:solidFill>
                  <a:schemeClr val="dk1"/>
                </a:solidFill>
              </a:defRPr>
            </a:lvl3pPr>
            <a:lvl4pPr lvl="3" algn="r" rtl="0">
              <a:buNone/>
              <a:defRPr sz="1300">
                <a:solidFill>
                  <a:schemeClr val="dk1"/>
                </a:solidFill>
              </a:defRPr>
            </a:lvl4pPr>
            <a:lvl5pPr lvl="4" algn="r" rtl="0">
              <a:buNone/>
              <a:defRPr sz="1300">
                <a:solidFill>
                  <a:schemeClr val="dk1"/>
                </a:solidFill>
              </a:defRPr>
            </a:lvl5pPr>
            <a:lvl6pPr lvl="5" algn="r" rtl="0">
              <a:buNone/>
              <a:defRPr sz="1300">
                <a:solidFill>
                  <a:schemeClr val="dk1"/>
                </a:solidFill>
              </a:defRPr>
            </a:lvl6pPr>
            <a:lvl7pPr lvl="6" algn="r" rtl="0">
              <a:buNone/>
              <a:defRPr sz="1300">
                <a:solidFill>
                  <a:schemeClr val="dk1"/>
                </a:solidFill>
              </a:defRPr>
            </a:lvl7pPr>
            <a:lvl8pPr lvl="7" algn="r" rtl="0">
              <a:buNone/>
              <a:defRPr sz="1300">
                <a:solidFill>
                  <a:schemeClr val="dk1"/>
                </a:solidFill>
              </a:defRPr>
            </a:lvl8pPr>
            <a:lvl9pPr lvl="8" algn="r" rtl="0">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0"/>
          <p:cNvSpPr/>
          <p:nvPr/>
        </p:nvSpPr>
        <p:spPr>
          <a:xfrm>
            <a:off x="-8989" y="2006058"/>
            <a:ext cx="7772400" cy="462900"/>
          </a:xfrm>
          <a:prstGeom prst="rect">
            <a:avLst/>
          </a:prstGeom>
          <a:solidFill>
            <a:srgbClr val="1C4587"/>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0"/>
          <p:cNvSpPr/>
          <p:nvPr/>
        </p:nvSpPr>
        <p:spPr>
          <a:xfrm>
            <a:off x="0" y="739591"/>
            <a:ext cx="7763400" cy="1254300"/>
          </a:xfrm>
          <a:prstGeom prst="rect">
            <a:avLst/>
          </a:prstGeom>
          <a:solidFill>
            <a:srgbClr val="666666"/>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 name="Google Shape;81;p20" descr="ISD logo.jpg"/>
          <p:cNvPicPr preferRelativeResize="0"/>
          <p:nvPr/>
        </p:nvPicPr>
        <p:blipFill>
          <a:blip r:embed="rId3">
            <a:alphaModFix/>
          </a:blip>
          <a:stretch>
            <a:fillRect/>
          </a:stretch>
        </p:blipFill>
        <p:spPr>
          <a:xfrm>
            <a:off x="260950" y="181084"/>
            <a:ext cx="1217370" cy="940695"/>
          </a:xfrm>
          <a:prstGeom prst="rect">
            <a:avLst/>
          </a:prstGeom>
          <a:noFill/>
          <a:ln w="38100" cap="flat" cmpd="sng">
            <a:solidFill>
              <a:srgbClr val="1C4587"/>
            </a:solidFill>
            <a:prstDash val="solid"/>
            <a:round/>
            <a:headEnd type="none" w="sm" len="sm"/>
            <a:tailEnd type="none" w="sm" len="sm"/>
          </a:ln>
        </p:spPr>
      </p:pic>
      <p:sp>
        <p:nvSpPr>
          <p:cNvPr id="82" name="Google Shape;82;p20"/>
          <p:cNvSpPr txBox="1"/>
          <p:nvPr/>
        </p:nvSpPr>
        <p:spPr>
          <a:xfrm>
            <a:off x="96879" y="2606267"/>
            <a:ext cx="7526700" cy="714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smtClean="0">
                <a:solidFill>
                  <a:srgbClr val="666666"/>
                </a:solidFill>
                <a:latin typeface="Alegreya Sans"/>
                <a:ea typeface="Alegreya Sans"/>
                <a:cs typeface="Alegreya Sans"/>
                <a:sym typeface="Alegreya Sans"/>
              </a:rPr>
              <a:t>Art</a:t>
            </a:r>
            <a:r>
              <a:rPr lang="en" sz="3600" b="1" dirty="0" smtClean="0">
                <a:solidFill>
                  <a:srgbClr val="666666"/>
                </a:solidFill>
                <a:latin typeface="Alegreya Sans"/>
                <a:ea typeface="Alegreya Sans"/>
                <a:cs typeface="Alegreya Sans"/>
                <a:sym typeface="Alegreya Sans"/>
              </a:rPr>
              <a:t> </a:t>
            </a:r>
            <a:r>
              <a:rPr lang="en" sz="3600" b="1" dirty="0">
                <a:solidFill>
                  <a:srgbClr val="666666"/>
                </a:solidFill>
                <a:latin typeface="Alegreya Sans"/>
                <a:ea typeface="Alegreya Sans"/>
                <a:cs typeface="Alegreya Sans"/>
                <a:sym typeface="Alegreya Sans"/>
              </a:rPr>
              <a:t>Virtual Learning</a:t>
            </a:r>
            <a:endParaRPr sz="3600" b="1" baseline="30000" dirty="0">
              <a:solidFill>
                <a:srgbClr val="666666"/>
              </a:solidFill>
              <a:latin typeface="Alegreya Sans"/>
              <a:ea typeface="Alegreya Sans"/>
              <a:cs typeface="Alegreya Sans"/>
              <a:sym typeface="Alegreya Sans"/>
            </a:endParaRPr>
          </a:p>
          <a:p>
            <a:pPr marL="0" lvl="0" indent="0" algn="ctr" rtl="0">
              <a:spcBef>
                <a:spcPts val="0"/>
              </a:spcBef>
              <a:spcAft>
                <a:spcPts val="0"/>
              </a:spcAft>
              <a:buNone/>
            </a:pPr>
            <a:endParaRPr sz="1000" b="1" dirty="0">
              <a:solidFill>
                <a:srgbClr val="666666"/>
              </a:solidFill>
            </a:endParaRPr>
          </a:p>
          <a:p>
            <a:pPr marL="0" lvl="0" indent="0" algn="ctr" rtl="0">
              <a:spcBef>
                <a:spcPts val="0"/>
              </a:spcBef>
              <a:spcAft>
                <a:spcPts val="0"/>
              </a:spcAft>
              <a:buNone/>
            </a:pPr>
            <a:r>
              <a:rPr lang="en" sz="6000" b="1" dirty="0">
                <a:solidFill>
                  <a:srgbClr val="1C4587"/>
                </a:solidFill>
                <a:latin typeface="Alegreya Sans"/>
                <a:ea typeface="Alegreya Sans"/>
                <a:cs typeface="Alegreya Sans"/>
                <a:sym typeface="Alegreya Sans"/>
              </a:rPr>
              <a:t> </a:t>
            </a:r>
            <a:r>
              <a:rPr lang="en-US" sz="6000" b="1" dirty="0" smtClean="0">
                <a:solidFill>
                  <a:srgbClr val="1C4587"/>
                </a:solidFill>
                <a:latin typeface="Alegreya Sans"/>
                <a:ea typeface="Alegreya Sans"/>
                <a:cs typeface="Alegreya Sans"/>
                <a:sym typeface="Alegreya Sans"/>
              </a:rPr>
              <a:t>11</a:t>
            </a:r>
            <a:r>
              <a:rPr lang="en-US" sz="6000" b="1" baseline="30000" dirty="0" smtClean="0">
                <a:solidFill>
                  <a:srgbClr val="1C4587"/>
                </a:solidFill>
                <a:latin typeface="Alegreya Sans"/>
                <a:ea typeface="Alegreya Sans"/>
                <a:cs typeface="Alegreya Sans"/>
                <a:sym typeface="Alegreya Sans"/>
              </a:rPr>
              <a:t>th</a:t>
            </a:r>
            <a:r>
              <a:rPr lang="en-US" sz="6000" b="1" dirty="0" smtClean="0">
                <a:solidFill>
                  <a:srgbClr val="1C4587"/>
                </a:solidFill>
                <a:latin typeface="Alegreya Sans"/>
                <a:ea typeface="Alegreya Sans"/>
                <a:cs typeface="Alegreya Sans"/>
                <a:sym typeface="Alegreya Sans"/>
              </a:rPr>
              <a:t>-12</a:t>
            </a:r>
            <a:r>
              <a:rPr lang="en-US" sz="6000" b="1" baseline="30000" dirty="0" smtClean="0">
                <a:solidFill>
                  <a:srgbClr val="1C4587"/>
                </a:solidFill>
                <a:latin typeface="Alegreya Sans"/>
                <a:ea typeface="Alegreya Sans"/>
                <a:cs typeface="Alegreya Sans"/>
                <a:sym typeface="Alegreya Sans"/>
              </a:rPr>
              <a:t>th</a:t>
            </a:r>
            <a:r>
              <a:rPr lang="en-US" sz="6000" b="1" dirty="0" smtClean="0">
                <a:solidFill>
                  <a:srgbClr val="1C4587"/>
                </a:solidFill>
                <a:latin typeface="Alegreya Sans"/>
                <a:ea typeface="Alegreya Sans"/>
                <a:cs typeface="Alegreya Sans"/>
                <a:sym typeface="Alegreya Sans"/>
              </a:rPr>
              <a:t> </a:t>
            </a:r>
            <a:r>
              <a:rPr lang="en" sz="6000" b="1" dirty="0" smtClean="0">
                <a:solidFill>
                  <a:srgbClr val="1C4587"/>
                </a:solidFill>
                <a:latin typeface="Alegreya Sans"/>
                <a:ea typeface="Alegreya Sans"/>
                <a:cs typeface="Alegreya Sans"/>
                <a:sym typeface="Alegreya Sans"/>
              </a:rPr>
              <a:t>/</a:t>
            </a:r>
            <a:r>
              <a:rPr lang="en-US" sz="6000" b="1" dirty="0" smtClean="0">
                <a:solidFill>
                  <a:srgbClr val="1C4587"/>
                </a:solidFill>
                <a:latin typeface="Alegreya Sans"/>
                <a:ea typeface="Alegreya Sans"/>
                <a:cs typeface="Alegreya Sans"/>
                <a:sym typeface="Alegreya Sans"/>
              </a:rPr>
              <a:t>College Photography</a:t>
            </a:r>
            <a:endParaRPr lang="en-US" sz="6000" b="1" dirty="0" smtClean="0">
              <a:solidFill>
                <a:srgbClr val="1C4587"/>
              </a:solidFill>
              <a:latin typeface="Alegreya Sans"/>
              <a:ea typeface="Alegreya Sans"/>
              <a:cs typeface="Alegreya Sans"/>
              <a:sym typeface="Alegreya Sans"/>
            </a:endParaRPr>
          </a:p>
          <a:p>
            <a:pPr marL="0" lvl="0" indent="0" algn="ctr" rtl="0">
              <a:spcBef>
                <a:spcPts val="0"/>
              </a:spcBef>
              <a:spcAft>
                <a:spcPts val="0"/>
              </a:spcAft>
              <a:buNone/>
            </a:pPr>
            <a:r>
              <a:rPr lang="en-US" sz="6000" b="1" dirty="0" smtClean="0">
                <a:solidFill>
                  <a:srgbClr val="1C4587"/>
                </a:solidFill>
                <a:latin typeface="Alegreya Sans"/>
                <a:ea typeface="Alegreya Sans"/>
                <a:cs typeface="Alegreya Sans"/>
                <a:sym typeface="Alegreya Sans"/>
              </a:rPr>
              <a:t>Memes</a:t>
            </a:r>
            <a:endParaRPr sz="6000" b="1" dirty="0">
              <a:solidFill>
                <a:srgbClr val="1C4587"/>
              </a:solidFill>
              <a:latin typeface="Alegreya Sans"/>
              <a:ea typeface="Alegreya Sans"/>
              <a:cs typeface="Alegreya Sans"/>
              <a:sym typeface="Alegreya Sans"/>
            </a:endParaRPr>
          </a:p>
          <a:p>
            <a:pPr marL="0" lvl="0" indent="0" algn="ctr" rtl="0">
              <a:spcBef>
                <a:spcPts val="0"/>
              </a:spcBef>
              <a:spcAft>
                <a:spcPts val="0"/>
              </a:spcAft>
              <a:buNone/>
            </a:pPr>
            <a:endParaRPr sz="6000" b="1" dirty="0">
              <a:solidFill>
                <a:srgbClr val="1C4587"/>
              </a:solidFill>
              <a:latin typeface="Spicy Rice"/>
              <a:ea typeface="Spicy Rice"/>
              <a:cs typeface="Spicy Rice"/>
              <a:sym typeface="Spicy Rice"/>
            </a:endParaRPr>
          </a:p>
          <a:p>
            <a:pPr marL="0" lvl="0" indent="0" algn="ctr" rtl="0">
              <a:spcBef>
                <a:spcPts val="0"/>
              </a:spcBef>
              <a:spcAft>
                <a:spcPts val="0"/>
              </a:spcAft>
              <a:buNone/>
            </a:pPr>
            <a:r>
              <a:rPr lang="en-US" sz="3600" b="1" dirty="0" smtClean="0">
                <a:solidFill>
                  <a:schemeClr val="dk2"/>
                </a:solidFill>
                <a:latin typeface="Alegreya Sans"/>
                <a:ea typeface="Alegreya Sans"/>
                <a:cs typeface="Alegreya Sans"/>
                <a:sym typeface="Alegreya Sans"/>
              </a:rPr>
              <a:t>April </a:t>
            </a:r>
            <a:r>
              <a:rPr lang="en-US" sz="3600" b="1" dirty="0" smtClean="0">
                <a:solidFill>
                  <a:schemeClr val="dk2"/>
                </a:solidFill>
                <a:latin typeface="Alegreya Sans"/>
                <a:ea typeface="Alegreya Sans"/>
                <a:cs typeface="Alegreya Sans"/>
                <a:sym typeface="Alegreya Sans"/>
              </a:rPr>
              <a:t>6</a:t>
            </a:r>
            <a:r>
              <a:rPr lang="en-US" sz="3600" b="1" baseline="30000" dirty="0" smtClean="0">
                <a:solidFill>
                  <a:schemeClr val="dk2"/>
                </a:solidFill>
                <a:latin typeface="Alegreya Sans"/>
                <a:ea typeface="Alegreya Sans"/>
                <a:cs typeface="Alegreya Sans"/>
                <a:sym typeface="Alegreya Sans"/>
              </a:rPr>
              <a:t>th</a:t>
            </a:r>
            <a:r>
              <a:rPr lang="en-US" sz="3600" b="1" dirty="0" smtClean="0">
                <a:solidFill>
                  <a:schemeClr val="dk2"/>
                </a:solidFill>
                <a:latin typeface="Alegreya Sans"/>
                <a:ea typeface="Alegreya Sans"/>
                <a:cs typeface="Alegreya Sans"/>
                <a:sym typeface="Alegreya Sans"/>
              </a:rPr>
              <a:t>, 2020</a:t>
            </a:r>
            <a:endParaRPr sz="3600" b="1" dirty="0">
              <a:solidFill>
                <a:schemeClr val="dk2"/>
              </a:solidFill>
              <a:latin typeface="Alegreya Sans"/>
              <a:ea typeface="Alegreya Sans"/>
              <a:cs typeface="Alegreya Sans"/>
              <a:sym typeface="Alegreya Sans"/>
            </a:endParaRPr>
          </a:p>
          <a:p>
            <a:pPr marL="0" lvl="0" indent="0" algn="ctr" rtl="0">
              <a:spcBef>
                <a:spcPts val="0"/>
              </a:spcBef>
              <a:spcAft>
                <a:spcPts val="0"/>
              </a:spcAft>
              <a:buNone/>
            </a:pPr>
            <a:endParaRPr sz="3600" b="1" dirty="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1"/>
          <p:cNvSpPr txBox="1"/>
          <p:nvPr/>
        </p:nvSpPr>
        <p:spPr>
          <a:xfrm>
            <a:off x="207251" y="2468938"/>
            <a:ext cx="7339800" cy="682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smtClean="0">
                <a:latin typeface="Trebuchet MS"/>
                <a:ea typeface="Trebuchet MS"/>
                <a:cs typeface="Trebuchet MS"/>
                <a:sym typeface="Trebuchet MS"/>
              </a:rPr>
              <a:t>11</a:t>
            </a:r>
            <a:r>
              <a:rPr lang="en-US" sz="2400" baseline="30000" dirty="0" smtClean="0">
                <a:latin typeface="Trebuchet MS"/>
                <a:ea typeface="Trebuchet MS"/>
                <a:cs typeface="Trebuchet MS"/>
                <a:sym typeface="Trebuchet MS"/>
              </a:rPr>
              <a:t>th</a:t>
            </a:r>
            <a:r>
              <a:rPr lang="en-US" sz="2400" dirty="0" smtClean="0">
                <a:latin typeface="Trebuchet MS"/>
                <a:ea typeface="Trebuchet MS"/>
                <a:cs typeface="Trebuchet MS"/>
                <a:sym typeface="Trebuchet MS"/>
              </a:rPr>
              <a:t>-12</a:t>
            </a:r>
            <a:r>
              <a:rPr lang="en-US" sz="2400" baseline="30000" dirty="0" smtClean="0">
                <a:latin typeface="Trebuchet MS"/>
                <a:ea typeface="Trebuchet MS"/>
                <a:cs typeface="Trebuchet MS"/>
                <a:sym typeface="Trebuchet MS"/>
              </a:rPr>
              <a:t>th</a:t>
            </a:r>
            <a:r>
              <a:rPr lang="en-US" sz="2400" dirty="0" smtClean="0">
                <a:latin typeface="Trebuchet MS"/>
                <a:ea typeface="Trebuchet MS"/>
                <a:cs typeface="Trebuchet MS"/>
                <a:sym typeface="Trebuchet MS"/>
              </a:rPr>
              <a:t>/College Photography</a:t>
            </a:r>
            <a:endParaRPr sz="2400" dirty="0">
              <a:latin typeface="Trebuchet MS"/>
              <a:ea typeface="Trebuchet MS"/>
              <a:cs typeface="Trebuchet MS"/>
              <a:sym typeface="Trebuchet MS"/>
            </a:endParaRPr>
          </a:p>
          <a:p>
            <a:pPr marL="0" lvl="0" indent="0" algn="ctr" rtl="0">
              <a:spcBef>
                <a:spcPts val="0"/>
              </a:spcBef>
              <a:spcAft>
                <a:spcPts val="0"/>
              </a:spcAft>
              <a:buNone/>
            </a:pPr>
            <a:r>
              <a:rPr lang="en" sz="2400" dirty="0">
                <a:latin typeface="Trebuchet MS"/>
                <a:ea typeface="Trebuchet MS"/>
                <a:cs typeface="Trebuchet MS"/>
                <a:sym typeface="Trebuchet MS"/>
              </a:rPr>
              <a:t>Lesson: </a:t>
            </a:r>
            <a:r>
              <a:rPr lang="en-US" sz="2400" dirty="0" smtClean="0">
                <a:latin typeface="Trebuchet MS"/>
                <a:ea typeface="Trebuchet MS"/>
                <a:cs typeface="Trebuchet MS"/>
                <a:sym typeface="Trebuchet MS"/>
              </a:rPr>
              <a:t>April 6</a:t>
            </a:r>
            <a:r>
              <a:rPr lang="en-US" sz="2400" baseline="30000" dirty="0" smtClean="0">
                <a:latin typeface="Trebuchet MS"/>
                <a:ea typeface="Trebuchet MS"/>
                <a:cs typeface="Trebuchet MS"/>
                <a:sym typeface="Trebuchet MS"/>
              </a:rPr>
              <a:t>th</a:t>
            </a:r>
            <a:endParaRPr lang="en-US" sz="2400" dirty="0" smtClean="0">
              <a:latin typeface="Trebuchet MS"/>
              <a:ea typeface="Trebuchet MS"/>
              <a:cs typeface="Trebuchet MS"/>
              <a:sym typeface="Trebuchet MS"/>
            </a:endParaRPr>
          </a:p>
          <a:p>
            <a:pPr marL="0" lvl="0" indent="0" algn="ctr" rtl="0">
              <a:spcBef>
                <a:spcPts val="0"/>
              </a:spcBef>
              <a:spcAft>
                <a:spcPts val="0"/>
              </a:spcAft>
              <a:buNone/>
            </a:pPr>
            <a:r>
              <a:rPr lang="en-US" sz="2400" dirty="0" smtClean="0">
                <a:latin typeface="Trebuchet MS"/>
                <a:ea typeface="Trebuchet MS"/>
                <a:cs typeface="Trebuchet MS"/>
                <a:sym typeface="Trebuchet MS"/>
              </a:rPr>
              <a:t>K. Campbell</a:t>
            </a:r>
            <a:endParaRPr sz="2400" dirty="0">
              <a:latin typeface="Trebuchet MS"/>
              <a:ea typeface="Trebuchet MS"/>
              <a:cs typeface="Trebuchet MS"/>
              <a:sym typeface="Trebuchet MS"/>
            </a:endParaRPr>
          </a:p>
          <a:p>
            <a:pPr marL="0" lvl="0" indent="0" algn="ctr" rtl="0">
              <a:spcBef>
                <a:spcPts val="0"/>
              </a:spcBef>
              <a:spcAft>
                <a:spcPts val="0"/>
              </a:spcAft>
              <a:buNone/>
            </a:pPr>
            <a:endParaRPr sz="2400" dirty="0">
              <a:latin typeface="Trebuchet MS"/>
              <a:ea typeface="Trebuchet MS"/>
              <a:cs typeface="Trebuchet MS"/>
              <a:sym typeface="Trebuchet MS"/>
            </a:endParaRPr>
          </a:p>
          <a:p>
            <a:pPr marL="0" lvl="0" indent="0" algn="ctr" rtl="0">
              <a:spcBef>
                <a:spcPts val="0"/>
              </a:spcBef>
              <a:spcAft>
                <a:spcPts val="0"/>
              </a:spcAft>
              <a:buNone/>
            </a:pPr>
            <a:r>
              <a:rPr lang="en" sz="2400" b="1" dirty="0">
                <a:latin typeface="Trebuchet MS"/>
                <a:ea typeface="Trebuchet MS"/>
                <a:cs typeface="Trebuchet MS"/>
                <a:sym typeface="Trebuchet MS"/>
              </a:rPr>
              <a:t>Objective/Learning Target</a:t>
            </a:r>
            <a:r>
              <a:rPr lang="en" sz="2400" b="1" dirty="0" smtClean="0">
                <a:latin typeface="Trebuchet MS"/>
                <a:ea typeface="Trebuchet MS"/>
                <a:cs typeface="Trebuchet MS"/>
                <a:sym typeface="Trebuchet MS"/>
              </a:rPr>
              <a:t>:</a:t>
            </a:r>
            <a:r>
              <a:rPr lang="en-US" sz="2400" b="1" dirty="0" smtClean="0">
                <a:latin typeface="Trebuchet MS"/>
                <a:ea typeface="Trebuchet MS"/>
                <a:cs typeface="Trebuchet MS"/>
                <a:sym typeface="Trebuchet MS"/>
              </a:rPr>
              <a:t> </a:t>
            </a:r>
            <a:endParaRPr lang="en-US" sz="2400" b="1" dirty="0" smtClean="0">
              <a:latin typeface="Trebuchet MS"/>
              <a:ea typeface="Trebuchet MS"/>
              <a:cs typeface="Trebuchet MS"/>
              <a:sym typeface="Trebuchet MS"/>
            </a:endParaRPr>
          </a:p>
          <a:p>
            <a:pPr algn="ctr"/>
            <a:r>
              <a:rPr lang="en-US" sz="2400" dirty="0"/>
              <a:t>To complete and submit your 2 memes (required for those signed up for UCM dual credit-please note I follow UCM timeline and they started online class March 30th-you should have gotten an email from me March 30th with how we will conduct the class) </a:t>
            </a:r>
            <a:r>
              <a:rPr lang="en-US" sz="2400" i="1" dirty="0"/>
              <a:t>Those not doing dual credit through UCM, do lessons/projects as you </a:t>
            </a:r>
            <a:r>
              <a:rPr lang="en-US" sz="2400" i="1"/>
              <a:t>are </a:t>
            </a:r>
            <a:r>
              <a:rPr lang="en-US" sz="2400" i="1" smtClean="0"/>
              <a:t>able-optional  </a:t>
            </a:r>
            <a:endParaRPr lang="en-US" sz="2400" i="1" dirty="0" smtClean="0"/>
          </a:p>
          <a:p>
            <a:pPr algn="ctr"/>
            <a:endParaRPr lang="en-US" sz="2400" dirty="0"/>
          </a:p>
          <a:p>
            <a:pPr marL="0" lvl="0" indent="0" algn="ctr" rtl="0">
              <a:spcBef>
                <a:spcPts val="0"/>
              </a:spcBef>
              <a:spcAft>
                <a:spcPts val="0"/>
              </a:spcAft>
              <a:buNone/>
            </a:pPr>
            <a:endParaRPr lang="en-US" sz="2400" b="1" dirty="0" smtClean="0">
              <a:latin typeface="Trebuchet MS"/>
              <a:ea typeface="Trebuchet MS"/>
              <a:cs typeface="Trebuchet MS"/>
              <a:sym typeface="Trebuchet MS"/>
            </a:endParaRPr>
          </a:p>
        </p:txBody>
      </p:sp>
      <p:sp>
        <p:nvSpPr>
          <p:cNvPr id="88" name="Google Shape;88;p21"/>
          <p:cNvSpPr/>
          <p:nvPr/>
        </p:nvSpPr>
        <p:spPr>
          <a:xfrm>
            <a:off x="-8989" y="2006058"/>
            <a:ext cx="7772400" cy="462900"/>
          </a:xfrm>
          <a:prstGeom prst="rect">
            <a:avLst/>
          </a:prstGeom>
          <a:solidFill>
            <a:srgbClr val="1C4587"/>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1"/>
          <p:cNvSpPr/>
          <p:nvPr/>
        </p:nvSpPr>
        <p:spPr>
          <a:xfrm>
            <a:off x="0" y="739591"/>
            <a:ext cx="7763400" cy="1254300"/>
          </a:xfrm>
          <a:prstGeom prst="rect">
            <a:avLst/>
          </a:prstGeom>
          <a:solidFill>
            <a:srgbClr val="666666"/>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 name="Google Shape;90;p21" descr="ISD logo.jpg"/>
          <p:cNvPicPr preferRelativeResize="0"/>
          <p:nvPr/>
        </p:nvPicPr>
        <p:blipFill>
          <a:blip r:embed="rId3">
            <a:alphaModFix/>
          </a:blip>
          <a:stretch>
            <a:fillRect/>
          </a:stretch>
        </p:blipFill>
        <p:spPr>
          <a:xfrm>
            <a:off x="260950" y="181084"/>
            <a:ext cx="1217370" cy="940695"/>
          </a:xfrm>
          <a:prstGeom prst="rect">
            <a:avLst/>
          </a:prstGeom>
          <a:noFill/>
          <a:ln w="38100" cap="flat" cmpd="sng">
            <a:solidFill>
              <a:srgbClr val="1C4587"/>
            </a:solidFill>
            <a:prstDash val="solid"/>
            <a:round/>
            <a:headEnd type="none" w="sm" len="sm"/>
            <a:tailEnd type="none" w="sm" len="sm"/>
          </a:ln>
        </p:spPr>
      </p:pic>
      <p:sp>
        <p:nvSpPr>
          <p:cNvPr id="91" name="Google Shape;91;p21"/>
          <p:cNvSpPr txBox="1"/>
          <p:nvPr/>
        </p:nvSpPr>
        <p:spPr>
          <a:xfrm>
            <a:off x="81642" y="4884782"/>
            <a:ext cx="2402700" cy="65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300" b="1">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969" y="879231"/>
            <a:ext cx="6066693" cy="7879080"/>
          </a:xfrm>
          <a:prstGeom prst="rect">
            <a:avLst/>
          </a:prstGeom>
        </p:spPr>
        <p:txBody>
          <a:bodyPr wrap="square">
            <a:spAutoFit/>
          </a:bodyPr>
          <a:lstStyle/>
          <a:p>
            <a:r>
              <a:rPr lang="en-US" b="1" dirty="0">
                <a:latin typeface="Calibri" charset="0"/>
              </a:rPr>
              <a:t>Meme Project start April 6</a:t>
            </a:r>
            <a:r>
              <a:rPr lang="en-US" sz="900" b="1" dirty="0">
                <a:latin typeface="Calibri" charset="0"/>
              </a:rPr>
              <a:t>th </a:t>
            </a:r>
            <a:endParaRPr lang="en-US" dirty="0"/>
          </a:p>
          <a:p>
            <a:r>
              <a:rPr lang="en-US" sz="1100" i="1" dirty="0">
                <a:latin typeface="Calibri" charset="0"/>
              </a:rPr>
              <a:t>“</a:t>
            </a:r>
            <a:r>
              <a:rPr lang="en-US" sz="1100" i="1" dirty="0">
                <a:solidFill>
                  <a:srgbClr val="212121"/>
                </a:solidFill>
                <a:latin typeface="Calibri" charset="0"/>
              </a:rPr>
              <a:t>A </a:t>
            </a:r>
            <a:r>
              <a:rPr lang="en-US" sz="1100" b="1" i="1" dirty="0">
                <a:solidFill>
                  <a:srgbClr val="212121"/>
                </a:solidFill>
                <a:latin typeface="Calibri" charset="0"/>
              </a:rPr>
              <a:t>meme Examples </a:t>
            </a:r>
            <a:r>
              <a:rPr lang="en-US" sz="1100" i="1" dirty="0">
                <a:solidFill>
                  <a:srgbClr val="212121"/>
                </a:solidFill>
                <a:latin typeface="Calibri" charset="0"/>
              </a:rPr>
              <a:t>of </a:t>
            </a:r>
            <a:r>
              <a:rPr lang="en-US" sz="1100" b="1" i="1" dirty="0">
                <a:solidFill>
                  <a:srgbClr val="212121"/>
                </a:solidFill>
                <a:latin typeface="Calibri" charset="0"/>
              </a:rPr>
              <a:t>memes </a:t>
            </a:r>
            <a:r>
              <a:rPr lang="en-US" sz="1100" i="1" dirty="0">
                <a:solidFill>
                  <a:srgbClr val="212121"/>
                </a:solidFill>
                <a:latin typeface="Calibri" charset="0"/>
              </a:rPr>
              <a:t>include </a:t>
            </a:r>
            <a:endParaRPr lang="en-US" dirty="0"/>
          </a:p>
          <a:p>
            <a:r>
              <a:rPr lang="en-US" b="1" dirty="0">
                <a:latin typeface="Calibri" charset="0"/>
              </a:rPr>
              <a:t>Objective: </a:t>
            </a:r>
            <a:r>
              <a:rPr lang="en-US" dirty="0">
                <a:latin typeface="Calibri" charset="0"/>
              </a:rPr>
              <a:t>To complete and submit your 2 memes (required for those signed up for UCM dual credit-please note I follow UCM timeline and they started online class March 30</a:t>
            </a:r>
            <a:r>
              <a:rPr lang="en-US" sz="900" dirty="0">
                <a:latin typeface="Calibri" charset="0"/>
              </a:rPr>
              <a:t>th</a:t>
            </a:r>
            <a:r>
              <a:rPr lang="en-US" dirty="0">
                <a:latin typeface="Calibri" charset="0"/>
              </a:rPr>
              <a:t>-you should have gotten an email from me March 30</a:t>
            </a:r>
            <a:r>
              <a:rPr lang="en-US" sz="900" dirty="0">
                <a:latin typeface="Calibri" charset="0"/>
              </a:rPr>
              <a:t>th </a:t>
            </a:r>
            <a:r>
              <a:rPr lang="en-US" dirty="0">
                <a:latin typeface="Calibri" charset="0"/>
              </a:rPr>
              <a:t>with how we will conduct the class) </a:t>
            </a:r>
            <a:r>
              <a:rPr lang="en-US" i="1" dirty="0">
                <a:latin typeface="Calibri" charset="0"/>
              </a:rPr>
              <a:t>Those not doing dual credit through UCM, do lessons/projects as you are able. </a:t>
            </a:r>
            <a:endParaRPr lang="en-US" i="1" dirty="0" smtClean="0">
              <a:latin typeface="Calibri" charset="0"/>
            </a:endParaRPr>
          </a:p>
          <a:p>
            <a:endParaRPr lang="en-US" dirty="0" smtClean="0"/>
          </a:p>
          <a:p>
            <a:r>
              <a:rPr lang="en-US" b="1" dirty="0">
                <a:solidFill>
                  <a:srgbClr val="212121"/>
                </a:solidFill>
                <a:latin typeface="Calibri" charset="0"/>
              </a:rPr>
              <a:t>Bell </a:t>
            </a:r>
            <a:r>
              <a:rPr lang="en-US" b="1" dirty="0" smtClean="0">
                <a:solidFill>
                  <a:srgbClr val="212121"/>
                </a:solidFill>
                <a:latin typeface="Calibri" charset="0"/>
              </a:rPr>
              <a:t>ringer: </a:t>
            </a:r>
            <a:endParaRPr lang="en-US" dirty="0"/>
          </a:p>
          <a:p>
            <a:r>
              <a:rPr lang="en-US" dirty="0" smtClean="0">
                <a:solidFill>
                  <a:srgbClr val="212121"/>
                </a:solidFill>
                <a:latin typeface="Calibri" charset="0"/>
              </a:rPr>
              <a:t> </a:t>
            </a:r>
            <a:r>
              <a:rPr lang="en-US" dirty="0">
                <a:solidFill>
                  <a:srgbClr val="212121"/>
                </a:solidFill>
                <a:latin typeface="Calibri" charset="0"/>
              </a:rPr>
              <a:t>Research memes on whatever social platform you are a member of or </a:t>
            </a:r>
            <a:endParaRPr lang="en-US" dirty="0"/>
          </a:p>
          <a:p>
            <a:endParaRPr lang="en-US" dirty="0"/>
          </a:p>
          <a:p>
            <a:r>
              <a:rPr lang="en-US" b="1" dirty="0">
                <a:latin typeface="Calibri" charset="0"/>
              </a:rPr>
              <a:t>Task: </a:t>
            </a:r>
            <a:r>
              <a:rPr lang="en-US" dirty="0">
                <a:latin typeface="Calibri" charset="0"/>
              </a:rPr>
              <a:t>Think of a meme that really got your attention. Was it funny? Did it include a belief, fashion, story or just a funny phrase? </a:t>
            </a:r>
            <a:endParaRPr lang="en-US" dirty="0" smtClean="0">
              <a:latin typeface="Calibri" charset="0"/>
            </a:endParaRPr>
          </a:p>
          <a:p>
            <a:endParaRPr lang="en-US" dirty="0"/>
          </a:p>
          <a:p>
            <a:r>
              <a:rPr lang="en-US" b="1" dirty="0">
                <a:latin typeface="Calibri" charset="0"/>
              </a:rPr>
              <a:t>Task 2</a:t>
            </a:r>
            <a:r>
              <a:rPr lang="en-US" dirty="0">
                <a:latin typeface="Calibri" charset="0"/>
              </a:rPr>
              <a:t>: Look through your social media platforms and save the funny memes you find for reference. </a:t>
            </a:r>
            <a:endParaRPr lang="en-US" dirty="0" smtClean="0">
              <a:latin typeface="Calibri" charset="0"/>
            </a:endParaRPr>
          </a:p>
          <a:p>
            <a:endParaRPr lang="en-US" dirty="0"/>
          </a:p>
          <a:p>
            <a:r>
              <a:rPr lang="en-US" sz="1800" b="1" dirty="0">
                <a:latin typeface="Calibri" charset="0"/>
              </a:rPr>
              <a:t>Announcements: </a:t>
            </a:r>
            <a:endParaRPr lang="en-US" dirty="0"/>
          </a:p>
          <a:p>
            <a:r>
              <a:rPr lang="en-US" sz="1200" b="1" dirty="0">
                <a:latin typeface="Calibri" charset="0"/>
              </a:rPr>
              <a:t>(*****THIS CLASS MAY BE DONE DIFFERENTLY THAN YOUR OTHER NON DUAL CREDIT </a:t>
            </a:r>
            <a:endParaRPr lang="en-US" dirty="0"/>
          </a:p>
          <a:p>
            <a:r>
              <a:rPr lang="en-US" sz="1200" b="1" dirty="0">
                <a:latin typeface="Calibri" charset="0"/>
              </a:rPr>
              <a:t>CLASSES IN ISD WHEN YOU RECEIVE AND GO ABOUT DOING THE CLASS). </a:t>
            </a:r>
            <a:r>
              <a:rPr lang="en-US" sz="1000" b="1" dirty="0">
                <a:latin typeface="Calibri" charset="0"/>
              </a:rPr>
              <a:t>Grading: </a:t>
            </a:r>
            <a:endParaRPr lang="en-US" dirty="0"/>
          </a:p>
          <a:p>
            <a:r>
              <a:rPr lang="en-US" sz="1000" b="1" dirty="0">
                <a:latin typeface="Calibri" charset="0"/>
              </a:rPr>
              <a:t>UCM Dual Credit students</a:t>
            </a:r>
            <a:r>
              <a:rPr lang="en-US" sz="1000" dirty="0">
                <a:latin typeface="Calibri" charset="0"/>
              </a:rPr>
              <a:t>:</a:t>
            </a:r>
            <a:br>
              <a:rPr lang="en-US" sz="1000" dirty="0">
                <a:latin typeface="Calibri" charset="0"/>
              </a:rPr>
            </a:br>
            <a:r>
              <a:rPr lang="en-US" sz="1000" dirty="0">
                <a:latin typeface="Calibri" charset="0"/>
              </a:rPr>
              <a:t>Those signed up for dual credit with UCM will be required to submit work as directed (google classroom and/or Twitter with appropriate @ and #). </a:t>
            </a:r>
            <a:r>
              <a:rPr lang="en-US" sz="1000" b="1" dirty="0">
                <a:latin typeface="Calibri" charset="0"/>
              </a:rPr>
              <a:t>YOUR WORK WILL BE GRADED AND WILL REFLECT THAT IN THE GRADEBOOK. ANSWER YOUR RESPONSES IN THE COMMENT SECTION OF PROJECT SUBMISSION IN GOOGLE CLASSROOM. Or send in an email to me. I don’t need the questions, just your responses. </a:t>
            </a:r>
            <a:endParaRPr lang="en-US" dirty="0"/>
          </a:p>
          <a:p>
            <a:r>
              <a:rPr lang="en-US" sz="1000" b="1" dirty="0">
                <a:latin typeface="Calibri" charset="0"/>
              </a:rPr>
              <a:t>Other students in the class: </a:t>
            </a:r>
            <a:endParaRPr lang="en-US" dirty="0"/>
          </a:p>
          <a:p>
            <a:r>
              <a:rPr lang="en-US" sz="1000" dirty="0">
                <a:latin typeface="Calibri" charset="0"/>
              </a:rPr>
              <a:t>Those just taking the class, please participate as you are able and I will put a check mark as collected in the gradebook. Those who are doing UCM dual credit will appreciate your assistance with comments/likes on Twitter etc.. </a:t>
            </a:r>
            <a:endParaRPr lang="en-US" dirty="0"/>
          </a:p>
          <a:p>
            <a:r>
              <a:rPr lang="en-US" sz="1000" b="1" dirty="0">
                <a:latin typeface="Calibri" charset="0"/>
              </a:rPr>
              <a:t>OTHER NOTES: </a:t>
            </a:r>
            <a:endParaRPr lang="en-US" dirty="0"/>
          </a:p>
          <a:p>
            <a:pPr>
              <a:buFont typeface="+mj-lt"/>
              <a:buAutoNum type="arabicPeriod"/>
            </a:pPr>
            <a:r>
              <a:rPr lang="en-US" sz="1000" dirty="0">
                <a:latin typeface="Calibri" charset="0"/>
              </a:rPr>
              <a:t>Post your two favorite Meme’s on Twitter as per criteria and RETWEET your favorite 2 classmates memes. I will look for all </a:t>
            </a:r>
            <a:r>
              <a:rPr lang="en-US" sz="1000" b="1" dirty="0">
                <a:latin typeface="Calibri" charset="0"/>
              </a:rPr>
              <a:t>RETWEETS TO BE DONE BY APRIL 10th. </a:t>
            </a:r>
            <a:endParaRPr lang="en-US" sz="1000" dirty="0">
              <a:latin typeface="Calibri" charset="0"/>
            </a:endParaRPr>
          </a:p>
          <a:p>
            <a:pPr>
              <a:buFont typeface="+mj-lt"/>
              <a:buAutoNum type="arabicPeriod"/>
            </a:pPr>
            <a:r>
              <a:rPr lang="en-US" sz="1000" dirty="0">
                <a:latin typeface="Calibri" charset="0"/>
              </a:rPr>
              <a:t>I will also have to repost all info found here in google classroom, but it may not be daily like it is here. </a:t>
            </a:r>
          </a:p>
          <a:p>
            <a:pPr>
              <a:buFont typeface="+mj-lt"/>
              <a:buAutoNum type="arabicPeriod"/>
            </a:pPr>
            <a:r>
              <a:rPr lang="en-US" sz="1000" dirty="0">
                <a:latin typeface="Calibri" charset="0"/>
              </a:rPr>
              <a:t>Those who have not turned in Panoramas please do so if you are able, those doing the actual dual credit </a:t>
            </a:r>
          </a:p>
          <a:p>
            <a:pPr>
              <a:buFont typeface="+mj-lt"/>
              <a:buAutoNum type="arabicPeriod"/>
            </a:pPr>
            <a:r>
              <a:rPr lang="en-US" sz="1000" dirty="0">
                <a:latin typeface="Calibri" charset="0"/>
              </a:rPr>
              <a:t>must turn in for a grade by April 3</a:t>
            </a:r>
            <a:r>
              <a:rPr lang="en-US" sz="600" dirty="0">
                <a:latin typeface="Calibri" charset="0"/>
              </a:rPr>
              <a:t>rd</a:t>
            </a:r>
            <a:r>
              <a:rPr lang="en-US" sz="1000" dirty="0">
                <a:latin typeface="Calibri" charset="0"/>
              </a:rPr>
              <a:t>. Many have posted on Twitter so you can like, comment etc... </a:t>
            </a:r>
          </a:p>
          <a:p>
            <a:pPr>
              <a:buFont typeface="+mj-lt"/>
              <a:buAutoNum type="arabicPeriod"/>
            </a:pPr>
            <a:r>
              <a:rPr lang="en-US" sz="1000" dirty="0">
                <a:latin typeface="Calibri" charset="0"/>
              </a:rPr>
              <a:t>Please email me with questions and concerns. I will do my best to reply within 24hours. </a:t>
            </a:r>
            <a:r>
              <a:rPr lang="en-US" sz="1000" i="1" dirty="0">
                <a:latin typeface="Calibri" charset="0"/>
              </a:rPr>
              <a:t>Also be aware </a:t>
            </a:r>
            <a:endParaRPr lang="en-US" sz="1000" dirty="0">
              <a:latin typeface="Calibri" charset="0"/>
            </a:endParaRPr>
          </a:p>
          <a:p>
            <a:pPr>
              <a:buFont typeface="+mj-lt"/>
              <a:buAutoNum type="arabicPeriod"/>
            </a:pPr>
            <a:r>
              <a:rPr lang="en-US" sz="1000" i="1" dirty="0">
                <a:latin typeface="Calibri" charset="0"/>
              </a:rPr>
              <a:t>that my reply will have a supervisor on the CC as I cannot do private replies. </a:t>
            </a:r>
            <a:endParaRPr lang="en-US" sz="1000" dirty="0">
              <a:latin typeface="Calibri" charset="0"/>
            </a:endParaRPr>
          </a:p>
          <a:p>
            <a:r>
              <a:rPr lang="en-US" sz="1200" dirty="0">
                <a:latin typeface="Calibri" charset="0"/>
              </a:rPr>
              <a:t>See next page for Meme criteria/</a:t>
            </a:r>
            <a:r>
              <a:rPr lang="en-US" sz="1200" dirty="0" err="1">
                <a:latin typeface="Calibri" charset="0"/>
              </a:rPr>
              <a:t>scoreguide</a:t>
            </a:r>
            <a:r>
              <a:rPr lang="en-US" sz="1200" dirty="0">
                <a:latin typeface="Calibri" charset="0"/>
              </a:rPr>
              <a:t> </a:t>
            </a:r>
            <a:endParaRPr lang="en-US" dirty="0"/>
          </a:p>
          <a:p>
            <a:r>
              <a:rPr lang="en-US" sz="1100" i="1" dirty="0">
                <a:solidFill>
                  <a:srgbClr val="212121"/>
                </a:solidFill>
                <a:latin typeface="Calibri" charset="0"/>
              </a:rPr>
              <a:t>is a concept or behavior that spreads from person to person. </a:t>
            </a:r>
            <a:endParaRPr lang="en-US" dirty="0"/>
          </a:p>
          <a:p>
            <a:r>
              <a:rPr lang="en-US" sz="1100" i="1" dirty="0">
                <a:solidFill>
                  <a:srgbClr val="212121"/>
                </a:solidFill>
                <a:latin typeface="Calibri" charset="0"/>
              </a:rPr>
              <a:t>beliefs, fashions, stories, and phrases.” </a:t>
            </a:r>
            <a:endParaRPr lang="en-US" sz="1100" i="1" dirty="0" smtClean="0">
              <a:solidFill>
                <a:srgbClr val="212121"/>
              </a:solidFill>
              <a:latin typeface="Calibri" charset="0"/>
            </a:endParaRPr>
          </a:p>
          <a:p>
            <a:endParaRPr lang="en-US" sz="1100" i="1" dirty="0">
              <a:solidFill>
                <a:srgbClr val="212121"/>
              </a:solidFill>
              <a:latin typeface="Calibri" charset="0"/>
            </a:endParaRPr>
          </a:p>
          <a:p>
            <a:endParaRPr lang="en-US" dirty="0"/>
          </a:p>
        </p:txBody>
      </p:sp>
    </p:spTree>
    <p:extLst>
      <p:ext uri="{BB962C8B-B14F-4D97-AF65-F5344CB8AC3E}">
        <p14:creationId xmlns:p14="http://schemas.microsoft.com/office/powerpoint/2010/main" val="1434189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384655092"/>
              </p:ext>
            </p:extLst>
          </p:nvPr>
        </p:nvGraphicFramePr>
        <p:xfrm>
          <a:off x="752972" y="791307"/>
          <a:ext cx="6105028" cy="8546123"/>
        </p:xfrm>
        <a:graphic>
          <a:graphicData uri="http://schemas.openxmlformats.org/presentationml/2006/ole">
            <mc:AlternateContent xmlns:mc="http://schemas.openxmlformats.org/markup-compatibility/2006">
              <mc:Choice xmlns:v="urn:schemas-microsoft-com:vml" Requires="v">
                <p:oleObj spid="_x0000_s1027" name="Document" r:id="rId3" imgW="5943600" imgH="8039100" progId="Word.Document.12">
                  <p:embed/>
                </p:oleObj>
              </mc:Choice>
              <mc:Fallback>
                <p:oleObj name="Document" r:id="rId3" imgW="5943600" imgH="8039100" progId="Word.Document.12">
                  <p:embed/>
                  <p:pic>
                    <p:nvPicPr>
                      <p:cNvPr id="0" name=""/>
                      <p:cNvPicPr/>
                      <p:nvPr/>
                    </p:nvPicPr>
                    <p:blipFill>
                      <a:blip r:embed="rId4"/>
                      <a:stretch>
                        <a:fillRect/>
                      </a:stretch>
                    </p:blipFill>
                    <p:spPr>
                      <a:xfrm>
                        <a:off x="752972" y="791307"/>
                        <a:ext cx="6105028" cy="8546123"/>
                      </a:xfrm>
                      <a:prstGeom prst="rect">
                        <a:avLst/>
                      </a:prstGeom>
                    </p:spPr>
                  </p:pic>
                </p:oleObj>
              </mc:Fallback>
            </mc:AlternateContent>
          </a:graphicData>
        </a:graphic>
      </p:graphicFrame>
    </p:spTree>
    <p:extLst>
      <p:ext uri="{BB962C8B-B14F-4D97-AF65-F5344CB8AC3E}">
        <p14:creationId xmlns:p14="http://schemas.microsoft.com/office/powerpoint/2010/main" val="546012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7639" y="228545"/>
            <a:ext cx="3886200" cy="738664"/>
          </a:xfrm>
          <a:prstGeom prst="rect">
            <a:avLst/>
          </a:prstGeom>
        </p:spPr>
        <p:txBody>
          <a:bodyPr>
            <a:spAutoFit/>
          </a:bodyPr>
          <a:lstStyle/>
          <a:p>
            <a:r>
              <a:rPr lang="en-US" b="1" dirty="0">
                <a:latin typeface="Calibri" charset="0"/>
              </a:rPr>
              <a:t>Examples </a:t>
            </a:r>
            <a:r>
              <a:rPr lang="en-US" dirty="0">
                <a:latin typeface="Calibri" charset="0"/>
              </a:rPr>
              <a:t>(I will also post on Twitter):</a:t>
            </a:r>
            <a:br>
              <a:rPr lang="en-US" dirty="0">
                <a:latin typeface="Calibri" charset="0"/>
              </a:rPr>
            </a:br>
            <a:r>
              <a:rPr lang="en-US" i="1" dirty="0">
                <a:latin typeface="Calibri" charset="0"/>
              </a:rPr>
              <a:t>I edited photos on my phone and also used </a:t>
            </a:r>
            <a:r>
              <a:rPr lang="en-US" i="1" dirty="0" err="1">
                <a:latin typeface="Calibri" charset="0"/>
              </a:rPr>
              <a:t>Snappseed</a:t>
            </a:r>
            <a:r>
              <a:rPr lang="en-US" i="1" dirty="0">
                <a:latin typeface="Calibri" charset="0"/>
              </a:rPr>
              <a:t> APP to add words.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863" y="1160584"/>
            <a:ext cx="6345721" cy="8651631"/>
          </a:xfrm>
          <a:prstGeom prst="rect">
            <a:avLst/>
          </a:prstGeom>
        </p:spPr>
      </p:pic>
    </p:spTree>
    <p:extLst>
      <p:ext uri="{BB962C8B-B14F-4D97-AF65-F5344CB8AC3E}">
        <p14:creationId xmlns:p14="http://schemas.microsoft.com/office/powerpoint/2010/main" val="306773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088" y="351693"/>
            <a:ext cx="6950319" cy="9267092"/>
          </a:xfrm>
          <a:prstGeom prst="rect">
            <a:avLst/>
          </a:prstGeom>
        </p:spPr>
      </p:pic>
    </p:spTree>
    <p:extLst>
      <p:ext uri="{BB962C8B-B14F-4D97-AF65-F5344CB8AC3E}">
        <p14:creationId xmlns:p14="http://schemas.microsoft.com/office/powerpoint/2010/main" val="189630600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270</Words>
  <Application>Microsoft Macintosh PowerPoint</Application>
  <PresentationFormat>Custom</PresentationFormat>
  <Paragraphs>40</Paragraphs>
  <Slides>6</Slides>
  <Notes>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6</vt:i4>
      </vt:variant>
    </vt:vector>
  </HeadingPairs>
  <TitlesOfParts>
    <vt:vector size="14" baseType="lpstr">
      <vt:lpstr>Alegreya Sans</vt:lpstr>
      <vt:lpstr>Calibri</vt:lpstr>
      <vt:lpstr>Spicy Rice</vt:lpstr>
      <vt:lpstr>Trebuchet MS</vt:lpstr>
      <vt:lpstr>Arial</vt:lpstr>
      <vt:lpstr>Simple Light</vt:lpstr>
      <vt:lpstr>Simple Light</vt:lpstr>
      <vt:lpstr>Microsoft Word Document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3</cp:revision>
  <dcterms:modified xsi:type="dcterms:W3CDTF">2020-04-02T15:52:26Z</dcterms:modified>
</cp:coreProperties>
</file>